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45AAA-46C2-4622-9DB3-C2719C0E650C}" v="1" dt="2021-04-07T16:30:31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ΧΡΥΣΑ" userId="eecb51d5b38b4a77" providerId="LiveId" clId="{AB245AAA-46C2-4622-9DB3-C2719C0E650C}"/>
    <pc:docChg chg="custSel addSld modSld sldOrd">
      <pc:chgData name="ΧΡΥΣΑ" userId="eecb51d5b38b4a77" providerId="LiveId" clId="{AB245AAA-46C2-4622-9DB3-C2719C0E650C}" dt="2021-04-13T09:56:15.432" v="55" actId="255"/>
      <pc:docMkLst>
        <pc:docMk/>
      </pc:docMkLst>
      <pc:sldChg chg="modSp mod">
        <pc:chgData name="ΧΡΥΣΑ" userId="eecb51d5b38b4a77" providerId="LiveId" clId="{AB245AAA-46C2-4622-9DB3-C2719C0E650C}" dt="2021-04-07T16:34:32.470" v="53" actId="12"/>
        <pc:sldMkLst>
          <pc:docMk/>
          <pc:sldMk cId="109857222" sldId="256"/>
        </pc:sldMkLst>
        <pc:spChg chg="mod">
          <ac:chgData name="ΧΡΥΣΑ" userId="eecb51d5b38b4a77" providerId="LiveId" clId="{AB245AAA-46C2-4622-9DB3-C2719C0E650C}" dt="2021-04-07T16:32:29.602" v="25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ΧΡΥΣΑ" userId="eecb51d5b38b4a77" providerId="LiveId" clId="{AB245AAA-46C2-4622-9DB3-C2719C0E650C}" dt="2021-04-07T16:34:32.470" v="53" actId="12"/>
          <ac:spMkLst>
            <pc:docMk/>
            <pc:sldMk cId="109857222" sldId="256"/>
            <ac:spMk id="3" creationId="{00000000-0000-0000-0000-000000000000}"/>
          </ac:spMkLst>
        </pc:spChg>
      </pc:sldChg>
      <pc:sldChg chg="delSp modSp new mod">
        <pc:chgData name="ΧΡΥΣΑ" userId="eecb51d5b38b4a77" providerId="LiveId" clId="{AB245AAA-46C2-4622-9DB3-C2719C0E650C}" dt="2021-04-13T09:56:15.432" v="55" actId="255"/>
        <pc:sldMkLst>
          <pc:docMk/>
          <pc:sldMk cId="3495381936" sldId="257"/>
        </pc:sldMkLst>
        <pc:spChg chg="del">
          <ac:chgData name="ΧΡΥΣΑ" userId="eecb51d5b38b4a77" providerId="LiveId" clId="{AB245AAA-46C2-4622-9DB3-C2719C0E650C}" dt="2021-04-07T16:31:25.185" v="9" actId="478"/>
          <ac:spMkLst>
            <pc:docMk/>
            <pc:sldMk cId="3495381936" sldId="257"/>
            <ac:spMk id="2" creationId="{06433687-EDCB-4C44-AEF6-D274D2E9D2FC}"/>
          </ac:spMkLst>
        </pc:spChg>
        <pc:spChg chg="mod">
          <ac:chgData name="ΧΡΥΣΑ" userId="eecb51d5b38b4a77" providerId="LiveId" clId="{AB245AAA-46C2-4622-9DB3-C2719C0E650C}" dt="2021-04-13T09:56:15.432" v="55" actId="255"/>
          <ac:spMkLst>
            <pc:docMk/>
            <pc:sldMk cId="3495381936" sldId="257"/>
            <ac:spMk id="3" creationId="{45E9C312-3CCD-4C7B-8402-64AD8AD0CBF8}"/>
          </ac:spMkLst>
        </pc:spChg>
      </pc:sldChg>
      <pc:sldChg chg="delSp modSp new mod ord">
        <pc:chgData name="ΧΡΥΣΑ" userId="eecb51d5b38b4a77" providerId="LiveId" clId="{AB245AAA-46C2-4622-9DB3-C2719C0E650C}" dt="2021-04-13T09:55:56.677" v="54" actId="255"/>
        <pc:sldMkLst>
          <pc:docMk/>
          <pc:sldMk cId="295283096" sldId="258"/>
        </pc:sldMkLst>
        <pc:spChg chg="del">
          <ac:chgData name="ΧΡΥΣΑ" userId="eecb51d5b38b4a77" providerId="LiveId" clId="{AB245AAA-46C2-4622-9DB3-C2719C0E650C}" dt="2021-04-07T16:33:44.899" v="44" actId="478"/>
          <ac:spMkLst>
            <pc:docMk/>
            <pc:sldMk cId="295283096" sldId="258"/>
            <ac:spMk id="2" creationId="{1BAC6EB1-30F6-4619-B24A-361D628F17AA}"/>
          </ac:spMkLst>
        </pc:spChg>
        <pc:spChg chg="mod">
          <ac:chgData name="ΧΡΥΣΑ" userId="eecb51d5b38b4a77" providerId="LiveId" clId="{AB245AAA-46C2-4622-9DB3-C2719C0E650C}" dt="2021-04-13T09:55:56.677" v="54" actId="255"/>
          <ac:spMkLst>
            <pc:docMk/>
            <pc:sldMk cId="295283096" sldId="258"/>
            <ac:spMk id="3" creationId="{287E35F6-2ACE-465B-BA3E-4326C528F7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5331" y="423255"/>
            <a:ext cx="8321337" cy="1317178"/>
          </a:xfrm>
        </p:spPr>
        <p:txBody>
          <a:bodyPr/>
          <a:lstStyle/>
          <a:p>
            <a:r>
              <a:rPr lang="en-US" dirty="0">
                <a:cs typeface="Calibri Light"/>
              </a:rPr>
              <a:t>Haiku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01157"/>
            <a:ext cx="9144000" cy="26566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cs typeface="Calibri"/>
              </a:rPr>
              <a:t>Kourti</a:t>
            </a:r>
            <a:r>
              <a:rPr lang="en-US" dirty="0">
                <a:cs typeface="Calibri"/>
              </a:rPr>
              <a:t> Anissa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La fleur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beauté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Que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tous</a:t>
            </a:r>
            <a:r>
              <a:rPr lang="en-US" dirty="0">
                <a:cs typeface="Calibri"/>
              </a:rPr>
              <a:t> en nous</a:t>
            </a:r>
          </a:p>
          <a:p>
            <a:r>
              <a:rPr lang="en-US" dirty="0">
                <a:cs typeface="Calibri"/>
              </a:rPr>
              <a:t>La fleur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notre</a:t>
            </a:r>
            <a:r>
              <a:rPr lang="en-US" dirty="0">
                <a:cs typeface="Calibri"/>
              </a:rPr>
              <a:t> vie</a:t>
            </a:r>
            <a:r>
              <a:rPr lang="el-GR" dirty="0">
                <a:cs typeface="Calibri"/>
              </a:rPr>
              <a:t>!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7E35F6-2ACE-465B-BA3E-4326C528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 ZAFEIROPOULOU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soleil brille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Oh, quelle belle journ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e!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Allons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plage.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28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E9C312-3CCD-4C7B-8402-64AD8AD0C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l-GR" sz="1800" i="1" spc="75" dirty="0"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KARYTOPOULOU ATHANASIA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printemps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arrive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oiseaux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gazouillent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le soleil brille</a:t>
            </a:r>
            <a:r>
              <a:rPr lang="el-G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538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50</Words>
  <Application>Microsoft Office PowerPoint</Application>
  <PresentationFormat>Ευρεία οθόνη</PresentationFormat>
  <Paragraphs>16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office theme</vt:lpstr>
      <vt:lpstr>Haiku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ΧΡΥΣΑ ΒΑΦΕΙΑΔΟΥ</dc:creator>
  <cp:lastModifiedBy>ΧΡΥΣΑ</cp:lastModifiedBy>
  <cp:revision>13</cp:revision>
  <dcterms:created xsi:type="dcterms:W3CDTF">2021-03-09T17:50:08Z</dcterms:created>
  <dcterms:modified xsi:type="dcterms:W3CDTF">2021-04-13T09:56:19Z</dcterms:modified>
</cp:coreProperties>
</file>